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046A8-A627-7817-596D-8D10F9BF5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95F571-FE03-1738-4D7D-95DA2DDC3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92EA16-3D66-4CB5-ACB5-99CB357D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5CAB00-A9F1-45E1-2E37-F4C53C17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FF562C-D0AE-75FC-2DA9-3392C76B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37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C740F-5483-4D23-0989-D7881972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6EE860-5DD3-5AB9-F019-97EF1DE34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9ECD73-6025-8747-0CAD-20DB8DF4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61211-4D1C-8E7F-F802-369489D89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D69DF-E487-F6A0-17D1-2CF14C09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97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A80CA3-D9C1-07EA-CD83-8FD1A5398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002B2F-F35B-D52F-5668-1DE469D7C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FACFBC-6563-0671-AA81-D5CC4775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63B725-2CCD-A279-9425-68A8E07A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893D80-FB06-D3BB-DA2B-F1B7D82E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9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92D30-E542-C0EF-60EB-C78232A2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A6FFD-4479-C375-4464-5E8D7359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7AFD6-31E6-8D4F-A421-27ABC7AF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F54C88-9FF2-4748-949D-65DD76C9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46811B-473E-A957-D914-2261A52C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7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71DEB-6583-12E3-45C2-8263BAEC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AED415-C943-7722-6CE4-15DDF1E8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4D5727-231F-FEF6-1F03-630B5569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A78D15-E700-3D08-586F-1E4C0B8F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6E7B2-0A36-3DCF-2586-A2558669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5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F41B3-A844-F99A-B1DC-8BE1CFB3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3D01D-D2FC-5FDC-AA56-2607C4282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25D737-1D28-3C63-7AF7-C7F965A8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2A67F6-3DEB-D3E0-E1FF-9C41D4A0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AC6298-37CF-FA38-DCB7-BE0904AF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664426-086D-19B8-489B-791BA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51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2ECE2-5257-0239-7545-24B3D263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C813DF-E47F-5C60-58A2-803A5D9B4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45A815-D126-ECA3-B409-0A4E39B9A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84DD6E-C780-D7C7-FDBC-110F3A1A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F3AC5C-2C50-A092-9180-A09D12F6F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639FE9-5684-5B37-D74E-BDC4C2C3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01EED3-2FC0-ED67-79CF-19D6D1B9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20C022-D275-41A6-8CB5-247D2001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03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1CF1A-FD28-85B1-3DEE-2746770E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401DF9-C54D-E46B-A59E-AB0DDFD0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BC5B0E-A01A-FCC2-9E6A-F682C053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C3985E-D118-9880-BD5B-1494F972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0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A5A68C-B6A9-B72E-6084-FB355AE6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B93FC8-D755-FF98-5B4E-24A2CD97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4B27A1-5279-0226-5F05-DAB0612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75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04A48-42E5-9365-ED47-B42C7FE0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D24CE-1F8D-070D-7C9C-56BAC0A1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3DE05E-40F8-996E-B3B2-B159F644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72E76D-A6D5-A8E0-7102-D0EBDD09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86DB72-091B-599D-345F-849F2817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DB7452-E89A-8C82-AF90-67FAE065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4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B29FC-70FF-AB7D-F8CC-D2C4A8D7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1ABD9C-D1AD-96E8-6A7C-DDFA3F5A2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9E97AD-5862-9741-58B9-379598DE1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6411B6-7340-9152-9E2B-184829E5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0A976D-9A26-A692-0BC7-B2CD1D9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5E126F-0F36-36F2-7C85-F03A2F53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E0A431-60FE-99CD-0BFE-18FFC93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12EDD0-54F2-38C2-52DC-7AEA0489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854535-0BE5-7FD2-5595-C5F2DCE47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AC87C-D340-4D1A-B052-07518A56BEE0}" type="datetimeFigureOut">
              <a:rPr lang="nl-NL" smtClean="0"/>
              <a:t>14-3-2025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70B2EA-DFBF-6A97-962D-486252543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C9BF9E-C63E-F7CA-6C5D-EA5BFBDC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6539B8-6BBC-4EBB-9B47-7DB1391570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72CFC6-7455-C538-F402-D9A9EED9A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67" y="766082"/>
            <a:ext cx="449530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Profiel</a:t>
            </a:r>
            <a:br>
              <a:rPr lang="nl-NL" sz="5400" dirty="0">
                <a:solidFill>
                  <a:schemeClr val="accent4"/>
                </a:solidFill>
              </a:rPr>
            </a:br>
            <a:r>
              <a:rPr lang="nl-NL" sz="5400" dirty="0">
                <a:solidFill>
                  <a:schemeClr val="accent4"/>
                </a:solidFill>
              </a:rPr>
              <a:t>Dienstverlening &amp; Producten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22F00C-B6CA-1B32-8557-156FF555E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681" y="4292909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nl-NL" sz="2800" dirty="0" err="1">
                <a:solidFill>
                  <a:schemeClr val="accent6"/>
                </a:solidFill>
              </a:rPr>
              <a:t>Beroepsoriënterend</a:t>
            </a:r>
            <a:r>
              <a:rPr lang="nl-NL" sz="2800" dirty="0">
                <a:solidFill>
                  <a:schemeClr val="accent6"/>
                </a:solidFill>
              </a:rPr>
              <a:t> programma BB + KB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5E0E2E-C3DD-BDE7-940D-B087F091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D0AA0C-C696-273F-C75C-916B510D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402" y="464565"/>
            <a:ext cx="2011365" cy="59282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BDB4581-7E39-3FBC-306D-F635FB697A76}"/>
              </a:ext>
            </a:extLst>
          </p:cNvPr>
          <p:cNvSpPr txBox="1"/>
          <p:nvPr/>
        </p:nvSpPr>
        <p:spPr>
          <a:xfrm>
            <a:off x="842501" y="3154317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BB7BE86-412F-F362-6831-1A31C6B18F22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9849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EA359-706A-B254-E3AA-CC6BBC65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FE76B2-0B5D-F75B-0788-B96E6CFFC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07C40A-473F-B8BC-9363-A5248C53F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861" y="1920236"/>
            <a:ext cx="3522313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Multimediaal product maken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040372-7C60-469B-7CE3-942BBFBD9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C35ED4-0DD1-0E32-6879-6E40F39EB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B74505-5FEF-3031-1B93-04E4ADA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B95C92-F074-330A-8828-96509B591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A91D3B-82F3-B964-EA5B-BBD26C078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54515F-D1BD-A7E7-D2BA-286871238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A5ACB3-A602-CD17-D2E3-E106CEC0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60354E-F456-E283-993A-AC3F30165B97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0124BC5-D482-D8C0-CB77-5F2CDC2F2395}"/>
              </a:ext>
            </a:extLst>
          </p:cNvPr>
          <p:cNvSpPr/>
          <p:nvPr/>
        </p:nvSpPr>
        <p:spPr>
          <a:xfrm>
            <a:off x="731521" y="1931748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0" b="1" kern="0" dirty="0">
                <a:solidFill>
                  <a:prstClr val="white"/>
                </a:solidFill>
                <a:latin typeface="Calibri"/>
              </a:rPr>
              <a:t>4</a:t>
            </a:r>
            <a:endParaRPr kumimoji="0" lang="nl-NL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DB6D2E-D96D-B00E-5BC5-84649A6212EC}"/>
              </a:ext>
            </a:extLst>
          </p:cNvPr>
          <p:cNvSpPr txBox="1"/>
          <p:nvPr/>
        </p:nvSpPr>
        <p:spPr>
          <a:xfrm>
            <a:off x="6264700" y="2315051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Filmopnames monteren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Instructiefilm maken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Website maken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Storyboard maken (KB)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EB3A13E-29CD-D2B2-AB08-66667389235E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096826-78D6-43AF-1712-D9C280B1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43" y="3491046"/>
            <a:ext cx="4675356" cy="24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BE75E-9CED-5539-88BA-24302B0BF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D4B788-F41D-058F-DB0C-800B680D7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6F501D-D9ED-894C-6E22-29DE5C46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2094122"/>
            <a:ext cx="3320699" cy="884283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thema’s</a:t>
            </a:r>
            <a:b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053AA-E18D-E4E9-0F80-9CF33A8C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AC7DB5-C0FE-7A8D-4AB2-98DF3C34A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B1EB94-E537-4DD7-5620-30DBEFED4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1844C6-D2FB-2C3D-BDBD-6C8ADD9B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CCF71-3EF5-A29A-277E-547E225C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36F4CE-6A3E-D96A-99DE-F15F87264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A4D28D-F184-394E-CDFE-A2559728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C20D4AF-6AB5-5965-942A-AEA1B72BAC68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0899D7E-6A91-5FE4-3B4F-DC12CCD8695B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56F29B-BD9C-4F3F-C24F-A593A43E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813" y="564835"/>
            <a:ext cx="2011854" cy="151193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4DADB25-7C3F-AEC6-14B2-CF27F0A8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624" y="2419688"/>
            <a:ext cx="2016224" cy="15160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07D7E0E-25E5-0D24-7042-6E6DCA2B1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493" y="2562121"/>
            <a:ext cx="2032801" cy="123520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469F98D-D7C6-5143-1BEC-8BEC7245F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285" y="4278677"/>
            <a:ext cx="2066723" cy="1231499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8BE0C6B8-8B56-69B8-E7C1-612387B28520}"/>
              </a:ext>
            </a:extLst>
          </p:cNvPr>
          <p:cNvSpPr txBox="1">
            <a:spLocks/>
          </p:cNvSpPr>
          <p:nvPr/>
        </p:nvSpPr>
        <p:spPr>
          <a:xfrm>
            <a:off x="842515" y="3253076"/>
            <a:ext cx="3320699" cy="2318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D2BA696-7D23-F43D-82FB-AE0478CC985F}"/>
              </a:ext>
            </a:extLst>
          </p:cNvPr>
          <p:cNvSpPr txBox="1"/>
          <p:nvPr/>
        </p:nvSpPr>
        <p:spPr>
          <a:xfrm>
            <a:off x="803499" y="3106202"/>
            <a:ext cx="60991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Sportschool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Tuincentrum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Vakantiepark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OutdoorCentre</a:t>
            </a: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(examentraining)</a:t>
            </a:r>
          </a:p>
        </p:txBody>
      </p:sp>
    </p:spTree>
    <p:extLst>
      <p:ext uri="{BB962C8B-B14F-4D97-AF65-F5344CB8AC3E}">
        <p14:creationId xmlns:p14="http://schemas.microsoft.com/office/powerpoint/2010/main" val="31337571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16ABA-5D22-D492-F9A4-B6507D7C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708FD7-B937-01FA-8300-480396D89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65D2B6-FA9B-764B-FCB7-98E12944D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2094122"/>
            <a:ext cx="3320699" cy="884283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Keuzevakken</a:t>
            </a:r>
            <a:b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18562-7BA7-7199-593E-D86B7A59C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EDD83A-2B3A-4C16-B8DB-78278F7E7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606EB7-0117-4D8B-C8C8-5F7E46661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2461E7-8D59-598A-9CEF-0A0AC525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DB265C-DB70-0AC7-990B-238D03F73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3A74A-A7D2-07C2-9000-40C0CB74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EF83A3-BEAB-B989-8F64-1F4B0FF3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AE1B13-8666-631D-0A20-3435BB3F0B30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1434652-4284-A281-72E7-3C13C2ED2246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A19C837D-24C6-9C77-ED02-4D03BD72C989}"/>
              </a:ext>
            </a:extLst>
          </p:cNvPr>
          <p:cNvSpPr txBox="1">
            <a:spLocks/>
          </p:cNvSpPr>
          <p:nvPr/>
        </p:nvSpPr>
        <p:spPr>
          <a:xfrm>
            <a:off x="842515" y="3253076"/>
            <a:ext cx="3320699" cy="2318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8A3455-DB61-E1E9-60B9-E91752C98803}"/>
              </a:ext>
            </a:extLst>
          </p:cNvPr>
          <p:cNvSpPr/>
          <p:nvPr/>
        </p:nvSpPr>
        <p:spPr>
          <a:xfrm>
            <a:off x="1163312" y="3095003"/>
            <a:ext cx="1312350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b="1" dirty="0"/>
              <a:t>1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82FDB96-FCC7-4568-379C-E77CC527D395}"/>
              </a:ext>
            </a:extLst>
          </p:cNvPr>
          <p:cNvSpPr/>
          <p:nvPr/>
        </p:nvSpPr>
        <p:spPr>
          <a:xfrm>
            <a:off x="1163312" y="4118680"/>
            <a:ext cx="1312350" cy="79208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b="1" dirty="0"/>
              <a:t>3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01FB55-3D91-CF36-04AA-D34D07C87A18}"/>
              </a:ext>
            </a:extLst>
          </p:cNvPr>
          <p:cNvSpPr/>
          <p:nvPr/>
        </p:nvSpPr>
        <p:spPr>
          <a:xfrm>
            <a:off x="2750940" y="3113339"/>
            <a:ext cx="1312350" cy="792088"/>
          </a:xfrm>
          <a:prstGeom prst="rect">
            <a:avLst/>
          </a:prstGeom>
          <a:solidFill>
            <a:srgbClr val="FF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b="1" dirty="0"/>
              <a:t>2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E39A2A3-B713-96EA-1277-039DC226D450}"/>
              </a:ext>
            </a:extLst>
          </p:cNvPr>
          <p:cNvSpPr/>
          <p:nvPr/>
        </p:nvSpPr>
        <p:spPr>
          <a:xfrm>
            <a:off x="2728249" y="4118680"/>
            <a:ext cx="1312350" cy="79208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b="1" dirty="0"/>
              <a:t>4</a:t>
            </a:r>
          </a:p>
        </p:txBody>
      </p:sp>
      <p:pic>
        <p:nvPicPr>
          <p:cNvPr id="20" name="Afbeelding 19" descr="F:\College St. Paul\Schooljaar 2016-2017\webshop1.png">
            <a:extLst>
              <a:ext uri="{FF2B5EF4-FFF2-40B4-BE49-F238E27FC236}">
                <a16:creationId xmlns:a16="http://schemas.microsoft.com/office/drawing/2014/main" id="{8CC02E0F-CC71-D398-13FC-E8C66E4BD0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11" y="961878"/>
            <a:ext cx="2363379" cy="15872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0385453-5D7D-718C-4357-DBC4A2456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011" y="2978405"/>
            <a:ext cx="1884622" cy="139516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EF2FBC0-3F89-7041-4073-127387C3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321" y="2807403"/>
            <a:ext cx="2363379" cy="141519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CAB0046-9E03-4E23-AAEB-12CE06B8727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17" y="4614486"/>
            <a:ext cx="2468851" cy="1308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74999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F1FA2-129F-714A-3AC6-7373D46EC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77C1E7-8C77-B421-D6F9-25508B4E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7263FA-CADF-3788-F5F6-F6E3D91CB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092" y="2053663"/>
            <a:ext cx="3522313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Webshop bouwen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B5410-176C-AC22-ACF7-29F7DEF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2AD63-7D16-E3A7-81E7-7C76BD695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61BDDD-2904-6542-A2F8-280606761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47729C-1C0F-B679-25A7-2A4202CC8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714FCB7-9C5D-BAF9-6A11-9BF4659CA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7CD2F-125E-217D-FE5C-71B472C2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048C6-343B-796D-8FD3-E5810A47C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0D22C83-1143-D9C4-D274-2B91EA07C054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62E9500-F6FC-4397-254A-F1933ECE8DE3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F:\College St. Paul\Schooljaar 2016-2017\webshop1.png">
            <a:extLst>
              <a:ext uri="{FF2B5EF4-FFF2-40B4-BE49-F238E27FC236}">
                <a16:creationId xmlns:a16="http://schemas.microsoft.com/office/drawing/2014/main" id="{2B0B0517-1E0F-3052-E04A-30E75DDB53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2" y="3154317"/>
            <a:ext cx="3618014" cy="20936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0119D96-7502-A965-8AF1-D07F4DB6D80E}"/>
              </a:ext>
            </a:extLst>
          </p:cNvPr>
          <p:cNvSpPr txBox="1">
            <a:spLocks/>
          </p:cNvSpPr>
          <p:nvPr/>
        </p:nvSpPr>
        <p:spPr>
          <a:xfrm>
            <a:off x="6149970" y="2053662"/>
            <a:ext cx="3522313" cy="884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Presentatie &amp; Styling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801B461-2E74-6642-110F-1C95FD48C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81" y="3154317"/>
            <a:ext cx="2981202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28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69771-DE2B-B33E-3AC4-F9AA956CE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B464DE-D52F-8E7D-3B7B-50B13B4C4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9A161-C31F-86A6-972E-E72FB4FE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092" y="2053663"/>
            <a:ext cx="3522313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Keuken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372CD-638E-821D-9F06-6172E6203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FC90C5-2A86-7CFA-D2A6-0491C502E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D29609-5E83-325F-4623-89ADFA562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D9E435-BBC8-7578-C5EF-D7A0CCC9E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7908665-EDFC-B710-7AE0-957B3B3A4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84AE79-139E-6D5F-F4D2-10A1EBDB9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9194C6-AD6C-913E-3224-66DCF6C1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B37948B-6ED6-733C-52EC-967EA3E8F8C9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90FD7E2-AB9C-BC4E-E86E-A0CE4BDD188A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5D08D43-8F61-0B12-3C12-A4AE82C4AE51}"/>
              </a:ext>
            </a:extLst>
          </p:cNvPr>
          <p:cNvSpPr txBox="1">
            <a:spLocks/>
          </p:cNvSpPr>
          <p:nvPr/>
        </p:nvSpPr>
        <p:spPr>
          <a:xfrm>
            <a:off x="6149970" y="2053662"/>
            <a:ext cx="3522313" cy="884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&amp; Design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C39581-0F35-DBC7-CDC9-61B51729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59" y="3154317"/>
            <a:ext cx="3301463" cy="19769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419056-3C8B-0D00-51C2-916FAC8F13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52" y="3154317"/>
            <a:ext cx="3030282" cy="1829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2055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00371-E571-ED72-60D4-FE7DBDA90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C92164-BB8A-4883-7391-F4DC789F3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ECEB9-CEE2-6C92-26DD-960D5D713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663" y="3154317"/>
            <a:ext cx="4482035" cy="2394512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28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Meubelmaken</a:t>
            </a:r>
            <a:b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Vormgeven en typografie</a:t>
            </a:r>
            <a:b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Podium</a:t>
            </a:r>
            <a:b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Kennismaking met       uiterlijke verzorging</a:t>
            </a:r>
            <a:endParaRPr lang="nl-NL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6ED1C-F6C8-7AB0-B981-CB9E2CBEA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13551A-66F6-4795-3E74-3B4120938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FC48B8-8B8C-2468-5CC8-21C03EDB9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8D3396-E095-7C0F-415E-3ADACD41D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BD80C1F-A64F-521C-3629-512074E4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9F05D-3200-B356-917C-A0529BA60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8BE0F1-AC27-D02A-B0BB-CA8EC7CE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D56401A-7E76-3F6B-666E-EFCB0910D722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01C35F4-96CC-E8E7-01C3-64EEBC92E1AA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A142BE3-AE31-62C2-74BD-B2DFBEA64144}"/>
              </a:ext>
            </a:extLst>
          </p:cNvPr>
          <p:cNvSpPr txBox="1">
            <a:spLocks/>
          </p:cNvSpPr>
          <p:nvPr/>
        </p:nvSpPr>
        <p:spPr>
          <a:xfrm>
            <a:off x="6149970" y="2053662"/>
            <a:ext cx="3522313" cy="884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2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110D09-B253-4953-D614-C49BE39A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30" y="2600191"/>
            <a:ext cx="2619375" cy="174307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F891E43-BE05-0501-A3CE-6DD17EB43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71" y="2600191"/>
            <a:ext cx="2354535" cy="176362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1CED4DE-5253-5F1E-BDE3-D349FBEC4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162" y="709303"/>
            <a:ext cx="2619375" cy="1743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4C1C641-25C7-43C1-7CF1-0F10C6B3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495" y="4546688"/>
            <a:ext cx="2790825" cy="16383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743DC7D-6C08-A574-7132-DA37A71CCC87}"/>
              </a:ext>
            </a:extLst>
          </p:cNvPr>
          <p:cNvSpPr txBox="1">
            <a:spLocks/>
          </p:cNvSpPr>
          <p:nvPr/>
        </p:nvSpPr>
        <p:spPr>
          <a:xfrm>
            <a:off x="958412" y="2107211"/>
            <a:ext cx="3320699" cy="88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Diverse keuzevakken</a:t>
            </a:r>
            <a:b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661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6D5CF-AB57-088E-4E21-AE999BC3E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CB4C59-27C6-4FB1-377C-7E6F953E1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DD4CDB-5F58-EC64-C1F5-326E73482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2094122"/>
            <a:ext cx="3320699" cy="884283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Vragen?</a:t>
            </a:r>
            <a:b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7B7E6B-FDF5-8028-A677-E7A214B3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062654-044E-5F3D-21A7-693D43184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EDF94B-7EA0-E672-6B36-EBF2D3D4B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BC924A-1A17-77CC-26F3-17557DB5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43480-978A-6DCC-4634-84C9610F2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FA54A-A12E-BA08-870A-631CF437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EC233A-4FA5-955A-488E-9DFBC46E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9741150-143B-D13D-3F07-A3FE6A0D758C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748A0A-77FC-3A01-FC57-2C431D45A452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CAC3AD0C-1D45-BF05-CA53-58252396C732}"/>
              </a:ext>
            </a:extLst>
          </p:cNvPr>
          <p:cNvSpPr txBox="1">
            <a:spLocks/>
          </p:cNvSpPr>
          <p:nvPr/>
        </p:nvSpPr>
        <p:spPr>
          <a:xfrm>
            <a:off x="842515" y="3253076"/>
            <a:ext cx="3320699" cy="2318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C426BE6-AA03-F187-5F63-703A55E73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58" y="391251"/>
            <a:ext cx="2011854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669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4326C-612D-713E-74CF-F79FAB69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A69AF7-7DF4-3786-C580-EFDFEA1A9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EE7EC1-0C12-2BED-5E1F-2019E4695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2094122"/>
            <a:ext cx="1995227" cy="88428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Kern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6EA33B-CAA9-399E-E1F2-47944D86C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CD2C0E-79B5-FCE8-B252-570418782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7BFFDC-49D4-EAD2-8956-2CE13C70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859C9-44DD-8E51-523F-624C70DC0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53204-B9E3-1958-8269-35DBFB14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46E1D1-D557-B957-0AA3-CE1D1409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A9C26E-DB62-7D42-9DA1-1CAD7039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FB2862-FCD0-6770-2585-30F7A8EECFD4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0A07780-7F52-633B-E582-A8FF0F5749A4}"/>
              </a:ext>
            </a:extLst>
          </p:cNvPr>
          <p:cNvSpPr/>
          <p:nvPr/>
        </p:nvSpPr>
        <p:spPr>
          <a:xfrm>
            <a:off x="972307" y="350687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1047297-C63F-9182-EA53-FB693F3E42AE}"/>
              </a:ext>
            </a:extLst>
          </p:cNvPr>
          <p:cNvSpPr/>
          <p:nvPr/>
        </p:nvSpPr>
        <p:spPr>
          <a:xfrm>
            <a:off x="2467822" y="352026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750FFF-0873-5A4E-2947-4F0BBB88E027}"/>
              </a:ext>
            </a:extLst>
          </p:cNvPr>
          <p:cNvSpPr/>
          <p:nvPr/>
        </p:nvSpPr>
        <p:spPr>
          <a:xfrm>
            <a:off x="3963338" y="352026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4E4A0D0-1D90-E725-FEBA-629ADA99B9F2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D6657A-AD3A-B467-FECF-65B0190F2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89" y="589043"/>
            <a:ext cx="2517866" cy="18838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9EF4CF-C6C0-116A-45E8-ADE2AA12C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252" y="3264463"/>
            <a:ext cx="1841152" cy="176799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933CA91-F459-C092-05F6-7056B1229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46" y="3142533"/>
            <a:ext cx="238983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65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21FA5-26FA-B875-5C78-F6513F766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DADB44-81A4-F886-1482-1BD54B451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49BDAE-F78E-C5D3-8387-B97A6B12A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1962181"/>
            <a:ext cx="1995227" cy="88428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Kern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6C988-DC5F-50E3-7BE1-924DA372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8BAD32-81B1-59BB-2997-BDAEB24A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F10213-FEE4-1D5A-BCA0-8899EC0E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9EAE1F-D7C5-596A-F7DF-FBE0C839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B1F40-742F-B408-780D-2438D281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1E2549-84A8-6118-E1AF-D963A8D12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FB89BF-A4C1-0C27-DB28-0DC30C1A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13F6531-062A-8E7A-22BB-E699245BE65B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7E97469-BC0A-AED9-10B1-51E415401532}"/>
              </a:ext>
            </a:extLst>
          </p:cNvPr>
          <p:cNvSpPr/>
          <p:nvPr/>
        </p:nvSpPr>
        <p:spPr>
          <a:xfrm>
            <a:off x="2822322" y="199177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4E72FE-04EC-B33F-DB31-75EF0AEB82A3}"/>
              </a:ext>
            </a:extLst>
          </p:cNvPr>
          <p:cNvSpPr txBox="1"/>
          <p:nvPr/>
        </p:nvSpPr>
        <p:spPr>
          <a:xfrm>
            <a:off x="6264700" y="2315051"/>
            <a:ext cx="4608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Calibri"/>
              </a:rPr>
              <a:t>Algemene kennis en vaardigheden:</a:t>
            </a:r>
          </a:p>
          <a:p>
            <a:endParaRPr lang="nl-NL" sz="24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/>
                <a:sym typeface="Wingdings" panose="05000000000000000000" pitchFamily="2" charset="2"/>
              </a:rPr>
              <a:t>Plannen en organiseren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/>
                <a:sym typeface="Wingdings" panose="05000000000000000000" pitchFamily="2" charset="2"/>
              </a:rPr>
              <a:t>Reflecteren op eigen werkwijze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/>
                <a:sym typeface="Wingdings" panose="05000000000000000000" pitchFamily="2" charset="2"/>
              </a:rPr>
              <a:t>Passende beroepshouding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400" dirty="0">
              <a:solidFill>
                <a:srgbClr val="8064A2">
                  <a:lumMod val="75000"/>
                </a:srgbClr>
              </a:solidFill>
              <a:latin typeface="Calibri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400" dirty="0">
              <a:solidFill>
                <a:srgbClr val="8064A2">
                  <a:lumMod val="75000"/>
                </a:srgbClr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F66216-F7D1-3D4B-B173-AC7ECB8F5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11" y="3612339"/>
            <a:ext cx="2517866" cy="188382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98263A8-8B03-7A78-D49B-47883D35A2A3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42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5F56F-3CDE-841C-88B2-1EA2D59A3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FA03E6-9354-26D5-D956-A4B37298B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7F9EE-602D-51FE-7C47-29B08CD31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1962181"/>
            <a:ext cx="1995227" cy="88428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Kern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6E44B-3335-A6C8-8905-17AC1401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F4A8D4-F118-5CDA-5448-57E47A3D9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9C84D5-B93F-E51E-1460-97AD09AF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A83752-9686-48A4-A211-4CEE499A8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1E255D9-12A2-7B91-F812-825060298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C44430-74BD-D77B-3C05-5003B4C0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5BC6E7-3FF6-D25C-0D06-C6572E7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002B135-4F62-052E-1273-F4ED43BE72F0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DE8BA12-8637-77BE-5A01-C4E82BBA2043}"/>
              </a:ext>
            </a:extLst>
          </p:cNvPr>
          <p:cNvSpPr/>
          <p:nvPr/>
        </p:nvSpPr>
        <p:spPr>
          <a:xfrm>
            <a:off x="2822322" y="199177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0" b="1" kern="0" dirty="0">
                <a:solidFill>
                  <a:prstClr val="white"/>
                </a:solidFill>
                <a:latin typeface="Calibri"/>
              </a:rPr>
              <a:t>b</a:t>
            </a:r>
            <a:endParaRPr kumimoji="0" lang="nl-NL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67EA56C-1E28-505B-2452-20089BA01EB2}"/>
              </a:ext>
            </a:extLst>
          </p:cNvPr>
          <p:cNvSpPr txBox="1"/>
          <p:nvPr/>
        </p:nvSpPr>
        <p:spPr>
          <a:xfrm>
            <a:off x="6264700" y="2315051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Professionele kennis en vaardigheden:</a:t>
            </a:r>
          </a:p>
          <a:p>
            <a:endParaRPr lang="nl-NL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Mediawijs handelen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Initiatief tonen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Maatschappelijk verantwoord ondernemen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F1FD64A-0337-77CC-FBD2-E5A28825D573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082B00-63AA-27D9-C913-B6BDE8E6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24" y="3581416"/>
            <a:ext cx="184115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0D84F-0339-6CEA-8A4D-1AC2C1AB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FD755-EAD7-4CFC-FA2E-011EB5BC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F0ECA-3206-B2F2-1822-2E3B4F79D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1962181"/>
            <a:ext cx="1995227" cy="88428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Kern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8560CA-AC64-08C7-16E6-E47A04694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080548-17E5-7E23-D39F-BFA04A4C5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DEE90F-E44B-F188-DDB6-B146F6870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44329F-7304-E834-5697-964E991E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657E550-9C6A-C8D1-D129-25F0BD3B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0A1E03-CAC1-3B3A-2C19-7A976BF1A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6B5A4E-98B8-0200-6269-043342D1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A9FCF3-B0C7-B3A1-86B8-BA58CC9E6CF5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8E7D718-12E9-D0E6-60CF-06EA05316C28}"/>
              </a:ext>
            </a:extLst>
          </p:cNvPr>
          <p:cNvSpPr/>
          <p:nvPr/>
        </p:nvSpPr>
        <p:spPr>
          <a:xfrm>
            <a:off x="2822322" y="1991776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74F1463-E73A-1842-7884-D542FB8F7BB2}"/>
              </a:ext>
            </a:extLst>
          </p:cNvPr>
          <p:cNvSpPr txBox="1"/>
          <p:nvPr/>
        </p:nvSpPr>
        <p:spPr>
          <a:xfrm>
            <a:off x="6264700" y="2315051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Loopbaanoriëntatie- en ontwikkeling:</a:t>
            </a:r>
          </a:p>
          <a:p>
            <a:endParaRPr lang="nl-NL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Oriëntatie op toekomstige opleiding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Loopbaancompetenties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Loopbaandossier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2C123C0-DCB9-4FB4-723D-39BC1F033F7F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E90C20F-6BA7-C8DF-6BA2-E06FD375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70" y="3501564"/>
            <a:ext cx="238983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1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2D204-0558-0829-3A31-CFBCAB964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D260B9-64FD-618D-2B02-CB9E9DCE3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4C95B2-92E5-7C76-C0E2-5F92AFD6F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95" y="2094122"/>
            <a:ext cx="3320699" cy="88428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400" dirty="0">
                <a:solidFill>
                  <a:schemeClr val="accent4"/>
                </a:solidFill>
              </a:rPr>
              <a:t>Profieldelen</a:t>
            </a:r>
            <a:br>
              <a:rPr lang="nl-NL" sz="5400" dirty="0">
                <a:solidFill>
                  <a:schemeClr val="accent4"/>
                </a:solidFill>
              </a:rPr>
            </a:br>
            <a:endParaRPr lang="nl-NL" sz="5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3B8582-746B-A375-E4A1-C2767EDA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08014-51DD-E857-3183-832677930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B20D7B-082F-2E25-448C-3261A4E02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259BF9-1A2E-FC5D-2CA0-88DF734D0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C9144-3C32-2383-D8FE-04D87811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316B9F-3516-2686-B841-BF7BCC9F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724B22-E6C0-1E99-D189-CAC5CD72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98CF363-3F18-765B-989B-50A085761AEF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A6EDE71-3E96-4786-8DD2-7742D769615B}"/>
              </a:ext>
            </a:extLst>
          </p:cNvPr>
          <p:cNvSpPr/>
          <p:nvPr/>
        </p:nvSpPr>
        <p:spPr>
          <a:xfrm>
            <a:off x="972307" y="3506876"/>
            <a:ext cx="838451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0" b="1" kern="0" dirty="0">
                <a:solidFill>
                  <a:prstClr val="white"/>
                </a:solidFill>
                <a:latin typeface="Calibri"/>
              </a:rPr>
              <a:t>1</a:t>
            </a:r>
            <a:endParaRPr kumimoji="0" lang="nl-NL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FDDA075-8BD8-49F4-58BD-FDC4D8E26713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4A7373-E9DB-0079-2F2E-B19DF8F67012}"/>
              </a:ext>
            </a:extLst>
          </p:cNvPr>
          <p:cNvSpPr/>
          <p:nvPr/>
        </p:nvSpPr>
        <p:spPr>
          <a:xfrm>
            <a:off x="1950989" y="3506876"/>
            <a:ext cx="838451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11FBA27-61AD-770E-197A-20F3E783A2C1}"/>
              </a:ext>
            </a:extLst>
          </p:cNvPr>
          <p:cNvSpPr/>
          <p:nvPr/>
        </p:nvSpPr>
        <p:spPr>
          <a:xfrm>
            <a:off x="2929671" y="3506876"/>
            <a:ext cx="838451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68DA9EC-ECF3-F3B2-ECE4-F0F68D663AF2}"/>
              </a:ext>
            </a:extLst>
          </p:cNvPr>
          <p:cNvSpPr/>
          <p:nvPr/>
        </p:nvSpPr>
        <p:spPr>
          <a:xfrm>
            <a:off x="3908230" y="3506876"/>
            <a:ext cx="838451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0B305963-77E4-2521-BBF6-5E3998904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" r="11043"/>
          <a:stretch/>
        </p:blipFill>
        <p:spPr>
          <a:xfrm>
            <a:off x="6286811" y="915731"/>
            <a:ext cx="1714298" cy="115258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C7C539F-A651-1650-C30E-C73E2876D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476" y="3319388"/>
            <a:ext cx="2164790" cy="115258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EE526F0-AA9E-E7E4-F6AB-28F49863D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31" r="11982"/>
          <a:stretch/>
        </p:blipFill>
        <p:spPr>
          <a:xfrm>
            <a:off x="8513761" y="2341249"/>
            <a:ext cx="1687086" cy="131807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6458F1F-CE89-CDE2-4652-38AFF0BA1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703" y="4963366"/>
            <a:ext cx="1839247" cy="9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01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48E57-C32E-413D-6A9C-F8C0A494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6AE661-A143-BF48-2FD0-55F5DE68F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9A722E-4D3F-C1F8-82DA-A03E5620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862" y="1920236"/>
            <a:ext cx="2604262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Organiseren van een activiteit</a:t>
            </a:r>
            <a:b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A9D2B-EB5D-B9DB-FDE6-20A54E651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886336-8776-8F22-4F3F-5C233BCFE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BD2B89-F685-E249-8ADC-69BC108D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E7DF1C-67B5-CA4F-062F-599D57EBB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37606AE-8D8B-0A3E-D4D1-0DA23B313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8D4915-2643-E26F-3498-70793713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20C445-CAE0-E9C1-EB9F-90238CB3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BF91CC2-D6A4-B977-9F6D-E48E0AF0F00E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36AC0B-F749-5279-8D6E-C59A5EE93E0A}"/>
              </a:ext>
            </a:extLst>
          </p:cNvPr>
          <p:cNvSpPr/>
          <p:nvPr/>
        </p:nvSpPr>
        <p:spPr>
          <a:xfrm>
            <a:off x="731521" y="1931748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000" b="1" kern="0" dirty="0">
                <a:solidFill>
                  <a:prstClr val="white"/>
                </a:solidFill>
                <a:latin typeface="Calibri"/>
              </a:rPr>
              <a:t>1</a:t>
            </a:r>
            <a:endParaRPr kumimoji="0" lang="nl-NL" sz="5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6A2888-212C-58FE-64DB-598ACDFBFDB4}"/>
              </a:ext>
            </a:extLst>
          </p:cNvPr>
          <p:cNvSpPr txBox="1"/>
          <p:nvPr/>
        </p:nvSpPr>
        <p:spPr>
          <a:xfrm>
            <a:off x="6264700" y="2315051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Draaiboek maken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Berekeningen kosten/ baten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Plattegronden maken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Eenvoudige gerechten bereiden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Gevolgen van de activiteit op het milieu herkennen en beschrijven (KB)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69EC6C-6BC9-9999-6554-045C6B5A0883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1A8B05-9009-3773-FD40-9D49863C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40" y="3436514"/>
            <a:ext cx="4645508" cy="26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2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8CC57-E17E-7B41-B822-3FB9ADA69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4C1EA6-A4E2-F473-5A96-CBDED3FCA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E2983-C6B0-9A67-936F-69BF7DB97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861" y="1920236"/>
            <a:ext cx="3522313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Presenteren, promoten en verkopen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08B996-CA01-9ECC-C93E-7A3B0F322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255BAA-A8B3-A4C4-4A4B-3B8338FD9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AB6DD-79F1-732E-A78F-A2F0703F1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ECDF75-B55A-E33D-D73A-1D344065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CE047-6E0F-8791-CE83-E14F2C447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815D98-B34A-A7A9-9454-ED2D3C0AF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6409AE-3225-3E1A-897F-49D19A6B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6552ABF-9BE0-0C59-7CF4-A05F35BC2B00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327D34B-2A82-4A17-899D-16813329EA40}"/>
              </a:ext>
            </a:extLst>
          </p:cNvPr>
          <p:cNvSpPr/>
          <p:nvPr/>
        </p:nvSpPr>
        <p:spPr>
          <a:xfrm>
            <a:off x="731521" y="1931748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FE588B-9998-F824-118C-F608948E1568}"/>
              </a:ext>
            </a:extLst>
          </p:cNvPr>
          <p:cNvSpPr txBox="1"/>
          <p:nvPr/>
        </p:nvSpPr>
        <p:spPr>
          <a:xfrm>
            <a:off x="6264700" y="2315051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Social</a:t>
            </a: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media gebruiken in een zakelijke context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Verkoopgesprek voeren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Adequaat omgaan met reacties van klanten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Teksten schrijven voor een media-uiting (KB)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8572070-062C-1556-D426-B33F5F6A1CE8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1AD3D8-C6D6-D036-E647-D3E435B8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99" y="3401622"/>
            <a:ext cx="4614345" cy="27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7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627E9-082B-7420-CE65-4A06BD1E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4734A8-8F28-7B2C-296C-D3F85CF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8DC835-51F4-18ED-503A-54589BD49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861" y="1920236"/>
            <a:ext cx="3522313" cy="884283"/>
          </a:xfrm>
        </p:spPr>
        <p:txBody>
          <a:bodyPr anchor="t">
            <a:noAutofit/>
          </a:bodyPr>
          <a:lstStyle/>
          <a:p>
            <a:pPr algn="l"/>
            <a:r>
              <a:rPr lang="nl-NL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maken en/of verbeteren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32DC1-7010-DB66-D147-88A146D2D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87FD33-20D6-6919-1C6E-2C6622946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54E84B-BFA6-0BF4-3E12-F3B1A2EE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E381F9-7743-2634-7EB9-882CA5DF9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3986C9C-9C04-5A91-9B20-3B3AFAEB0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ACDD7-63F4-73A4-7ECC-FE98A99A4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19E22A-2685-846D-7560-8794C133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269"/>
          <a:stretch/>
        </p:blipFill>
        <p:spPr>
          <a:xfrm>
            <a:off x="9877425" y="666729"/>
            <a:ext cx="1581068" cy="15610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8269CEB-35F5-DEE4-385C-3C8F635BE296}"/>
              </a:ext>
            </a:extLst>
          </p:cNvPr>
          <p:cNvSpPr txBox="1"/>
          <p:nvPr/>
        </p:nvSpPr>
        <p:spPr>
          <a:xfrm>
            <a:off x="827095" y="39188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00B0F0"/>
                </a:solidFill>
                <a:latin typeface="Stencil" panose="040409050D0802020404" pitchFamily="82" charset="0"/>
              </a:rPr>
              <a:t>D&amp;P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DB1807C-BCFC-3013-2970-C99F0EE2C24A}"/>
              </a:ext>
            </a:extLst>
          </p:cNvPr>
          <p:cNvSpPr/>
          <p:nvPr/>
        </p:nvSpPr>
        <p:spPr>
          <a:xfrm>
            <a:off x="731521" y="1931748"/>
            <a:ext cx="1312350" cy="792088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E4B602-307A-99A2-C72C-2BC1480D5EC7}"/>
              </a:ext>
            </a:extLst>
          </p:cNvPr>
          <p:cNvSpPr txBox="1"/>
          <p:nvPr/>
        </p:nvSpPr>
        <p:spPr>
          <a:xfrm>
            <a:off x="6264700" y="2315051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Technische tekening lezen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Tekenen in een 2D- en 3D-tekenprogramma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Product maken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Veilig werken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Voorstellen doen voor het verbeteren van een product (KB)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B9F3AA1-D6C8-AC77-4563-E8DE75D7CCBA}"/>
              </a:ext>
            </a:extLst>
          </p:cNvPr>
          <p:cNvSpPr/>
          <p:nvPr/>
        </p:nvSpPr>
        <p:spPr>
          <a:xfrm>
            <a:off x="0" y="6231118"/>
            <a:ext cx="5456499" cy="62624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EEA3E2-249F-7B5C-C430-4675D1DF1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3428682"/>
            <a:ext cx="4652581" cy="23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270</Words>
  <Application>Microsoft Office PowerPoint</Application>
  <PresentationFormat>Breedbeeld</PresentationFormat>
  <Paragraphs>95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Stencil</vt:lpstr>
      <vt:lpstr>Wingdings</vt:lpstr>
      <vt:lpstr>Kantoorthema</vt:lpstr>
      <vt:lpstr>Profiel Dienstverlening &amp; Producten </vt:lpstr>
      <vt:lpstr>Kern </vt:lpstr>
      <vt:lpstr>Kern </vt:lpstr>
      <vt:lpstr>Kern </vt:lpstr>
      <vt:lpstr>Kern </vt:lpstr>
      <vt:lpstr>Profieldelen </vt:lpstr>
      <vt:lpstr>Organiseren van een activiteit </vt:lpstr>
      <vt:lpstr>Presenteren, promoten en verkopen</vt:lpstr>
      <vt:lpstr>Product maken en/of verbeteren</vt:lpstr>
      <vt:lpstr>Multimediaal product maken</vt:lpstr>
      <vt:lpstr>4 thema’s </vt:lpstr>
      <vt:lpstr>Keuzevakken </vt:lpstr>
      <vt:lpstr>Webshop bouwen</vt:lpstr>
      <vt:lpstr>Keuken</vt:lpstr>
      <vt:lpstr>Meubelmaken Vormgeven en typografie Podium Kennismaking met       uiterlijke verzorging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 Dienstverlening &amp; Producten</dc:title>
  <dc:creator>Nicole van Diepen</dc:creator>
  <cp:lastModifiedBy>Nicole van Diepen</cp:lastModifiedBy>
  <cp:revision>5</cp:revision>
  <dcterms:created xsi:type="dcterms:W3CDTF">2025-03-13T12:44:52Z</dcterms:created>
  <dcterms:modified xsi:type="dcterms:W3CDTF">2025-03-14T17:06:20Z</dcterms:modified>
</cp:coreProperties>
</file>